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9"/>
  </p:notesMasterIdLst>
  <p:sldIdLst>
    <p:sldId id="256" r:id="rId2"/>
    <p:sldId id="257" r:id="rId3"/>
    <p:sldId id="260" r:id="rId4"/>
    <p:sldId id="259" r:id="rId5"/>
    <p:sldId id="258"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60C9A77-4E8F-41AF-8368-EA29CAE18FAD}" v="1206" dt="2026-01-03T01:32:22.62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1390" autoAdjust="0"/>
    <p:restoredTop sz="86405" autoAdjust="0"/>
  </p:normalViewPr>
  <p:slideViewPr>
    <p:cSldViewPr snapToGrid="0">
      <p:cViewPr>
        <p:scale>
          <a:sx n="110" d="100"/>
          <a:sy n="110" d="100"/>
        </p:scale>
        <p:origin x="-370" y="-1080"/>
      </p:cViewPr>
      <p:guideLst/>
    </p:cSldViewPr>
  </p:slideViewPr>
  <p:outlineViewPr>
    <p:cViewPr>
      <p:scale>
        <a:sx n="33" d="100"/>
        <a:sy n="33" d="100"/>
      </p:scale>
      <p:origin x="0" y="-1873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x Delabarrera" userId="7c9bcf5fa3440886" providerId="LiveId" clId="{C7A332A0-030F-4014-AF03-167359B18B70}"/>
    <pc:docChg chg="custSel addSld modSld sldOrd">
      <pc:chgData name="Max Delabarrera" userId="7c9bcf5fa3440886" providerId="LiveId" clId="{C7A332A0-030F-4014-AF03-167359B18B70}" dt="2026-01-03T01:32:22.620" v="6547" actId="20577"/>
      <pc:docMkLst>
        <pc:docMk/>
      </pc:docMkLst>
      <pc:sldChg chg="modSp">
        <pc:chgData name="Max Delabarrera" userId="7c9bcf5fa3440886" providerId="LiveId" clId="{C7A332A0-030F-4014-AF03-167359B18B70}" dt="2026-01-03T01:30:00.437" v="6544" actId="20577"/>
        <pc:sldMkLst>
          <pc:docMk/>
          <pc:sldMk cId="3102437263" sldId="256"/>
        </pc:sldMkLst>
        <pc:spChg chg="mod">
          <ac:chgData name="Max Delabarrera" userId="7c9bcf5fa3440886" providerId="LiveId" clId="{C7A332A0-030F-4014-AF03-167359B18B70}" dt="2026-01-03T01:29:42.958" v="6538" actId="20577"/>
          <ac:spMkLst>
            <pc:docMk/>
            <pc:sldMk cId="3102437263" sldId="256"/>
            <ac:spMk id="2" creationId="{32DEDAE4-EA3E-9C07-4987-D0EA7A67CD5D}"/>
          </ac:spMkLst>
        </pc:spChg>
        <pc:spChg chg="mod">
          <ac:chgData name="Max Delabarrera" userId="7c9bcf5fa3440886" providerId="LiveId" clId="{C7A332A0-030F-4014-AF03-167359B18B70}" dt="2026-01-03T01:30:00.437" v="6544" actId="20577"/>
          <ac:spMkLst>
            <pc:docMk/>
            <pc:sldMk cId="3102437263" sldId="256"/>
            <ac:spMk id="3" creationId="{BF40DE28-7DDB-B2AE-643D-E660AA95CC31}"/>
          </ac:spMkLst>
        </pc:spChg>
      </pc:sldChg>
      <pc:sldChg chg="modSp mod ord">
        <pc:chgData name="Max Delabarrera" userId="7c9bcf5fa3440886" providerId="LiveId" clId="{C7A332A0-030F-4014-AF03-167359B18B70}" dt="2026-01-03T01:32:22.620" v="6547" actId="20577"/>
        <pc:sldMkLst>
          <pc:docMk/>
          <pc:sldMk cId="2955843197" sldId="258"/>
        </pc:sldMkLst>
        <pc:spChg chg="mod">
          <ac:chgData name="Max Delabarrera" userId="7c9bcf5fa3440886" providerId="LiveId" clId="{C7A332A0-030F-4014-AF03-167359B18B70}" dt="2026-01-03T01:32:22.620" v="6547" actId="20577"/>
          <ac:spMkLst>
            <pc:docMk/>
            <pc:sldMk cId="2955843197" sldId="258"/>
            <ac:spMk id="3" creationId="{7BD51302-67BE-F0CC-E5CC-6350FC49B95D}"/>
          </ac:spMkLst>
        </pc:spChg>
      </pc:sldChg>
      <pc:sldChg chg="modSp add">
        <pc:chgData name="Max Delabarrera" userId="7c9bcf5fa3440886" providerId="LiveId" clId="{C7A332A0-030F-4014-AF03-167359B18B70}" dt="2026-01-03T01:28:36.246" v="6532" actId="20577"/>
        <pc:sldMkLst>
          <pc:docMk/>
          <pc:sldMk cId="4031644061" sldId="260"/>
        </pc:sldMkLst>
        <pc:spChg chg="mod">
          <ac:chgData name="Max Delabarrera" userId="7c9bcf5fa3440886" providerId="LiveId" clId="{C7A332A0-030F-4014-AF03-167359B18B70}" dt="2026-01-03T01:28:36.246" v="6532" actId="20577"/>
          <ac:spMkLst>
            <pc:docMk/>
            <pc:sldMk cId="4031644061" sldId="260"/>
            <ac:spMk id="3" creationId="{F06345A0-D467-8B73-0A48-F2CF8651EE55}"/>
          </ac:spMkLst>
        </pc:spChg>
      </pc:sldChg>
      <pc:sldChg chg="modSp add mod ord">
        <pc:chgData name="Max Delabarrera" userId="7c9bcf5fa3440886" providerId="LiveId" clId="{C7A332A0-030F-4014-AF03-167359B18B70}" dt="2026-01-03T01:27:39.590" v="6531" actId="20577"/>
        <pc:sldMkLst>
          <pc:docMk/>
          <pc:sldMk cId="1171385684" sldId="261"/>
        </pc:sldMkLst>
        <pc:spChg chg="mod">
          <ac:chgData name="Max Delabarrera" userId="7c9bcf5fa3440886" providerId="LiveId" clId="{C7A332A0-030F-4014-AF03-167359B18B70}" dt="2026-01-02T22:33:07.123" v="1321" actId="20577"/>
          <ac:spMkLst>
            <pc:docMk/>
            <pc:sldMk cId="1171385684" sldId="261"/>
            <ac:spMk id="2" creationId="{45E284AC-0E30-350E-3F62-77CC8BB1E660}"/>
          </ac:spMkLst>
        </pc:spChg>
        <pc:spChg chg="mod">
          <ac:chgData name="Max Delabarrera" userId="7c9bcf5fa3440886" providerId="LiveId" clId="{C7A332A0-030F-4014-AF03-167359B18B70}" dt="2026-01-03T01:27:39.590" v="6531" actId="20577"/>
          <ac:spMkLst>
            <pc:docMk/>
            <pc:sldMk cId="1171385684" sldId="261"/>
            <ac:spMk id="3" creationId="{5C53FB5D-0511-9BB6-93D2-36035730D4DE}"/>
          </ac:spMkLst>
        </pc:spChg>
      </pc:sldChg>
      <pc:sldChg chg="modSp add mod ord">
        <pc:chgData name="Max Delabarrera" userId="7c9bcf5fa3440886" providerId="LiveId" clId="{C7A332A0-030F-4014-AF03-167359B18B70}" dt="2026-01-03T01:17:58.140" v="6425" actId="20577"/>
        <pc:sldMkLst>
          <pc:docMk/>
          <pc:sldMk cId="333198862" sldId="262"/>
        </pc:sldMkLst>
        <pc:spChg chg="mod">
          <ac:chgData name="Max Delabarrera" userId="7c9bcf5fa3440886" providerId="LiveId" clId="{C7A332A0-030F-4014-AF03-167359B18B70}" dt="2026-01-03T01:17:58.140" v="6425" actId="20577"/>
          <ac:spMkLst>
            <pc:docMk/>
            <pc:sldMk cId="333198862" sldId="262"/>
            <ac:spMk id="3" creationId="{FF0FDE0F-71AD-DBE9-3BC5-77393354137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L"/>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BD3633-89D2-4D11-ABCE-C71329D5122F}" type="datetimeFigureOut">
              <a:rPr lang="es-CL" smtClean="0"/>
              <a:t>02-01-2026</a:t>
            </a:fld>
            <a:endParaRPr lang="es-CL"/>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L"/>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L"/>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EAC9519-0C53-4C05-AEB9-9F7FA313182D}" type="slidenum">
              <a:rPr lang="es-CL" smtClean="0"/>
              <a:t>‹Nº›</a:t>
            </a:fld>
            <a:endParaRPr lang="es-CL"/>
          </a:p>
        </p:txBody>
      </p:sp>
    </p:spTree>
    <p:extLst>
      <p:ext uri="{BB962C8B-B14F-4D97-AF65-F5344CB8AC3E}">
        <p14:creationId xmlns:p14="http://schemas.microsoft.com/office/powerpoint/2010/main" val="18881901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5"/>
          </p:nvPr>
        </p:nvSpPr>
        <p:spPr/>
        <p:txBody>
          <a:bodyPr/>
          <a:lstStyle/>
          <a:p>
            <a:fld id="{1EAC9519-0C53-4C05-AEB9-9F7FA313182D}" type="slidenum">
              <a:rPr lang="es-CL" smtClean="0"/>
              <a:t>5</a:t>
            </a:fld>
            <a:endParaRPr lang="es-CL"/>
          </a:p>
        </p:txBody>
      </p:sp>
    </p:spTree>
    <p:extLst>
      <p:ext uri="{BB962C8B-B14F-4D97-AF65-F5344CB8AC3E}">
        <p14:creationId xmlns:p14="http://schemas.microsoft.com/office/powerpoint/2010/main" val="6886395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5"/>
          </p:nvPr>
        </p:nvSpPr>
        <p:spPr/>
        <p:txBody>
          <a:bodyPr/>
          <a:lstStyle/>
          <a:p>
            <a:fld id="{1EAC9519-0C53-4C05-AEB9-9F7FA313182D}" type="slidenum">
              <a:rPr lang="es-CL" smtClean="0"/>
              <a:t>7</a:t>
            </a:fld>
            <a:endParaRPr lang="es-CL"/>
          </a:p>
        </p:txBody>
      </p:sp>
    </p:spTree>
    <p:extLst>
      <p:ext uri="{BB962C8B-B14F-4D97-AF65-F5344CB8AC3E}">
        <p14:creationId xmlns:p14="http://schemas.microsoft.com/office/powerpoint/2010/main" val="34255909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9BCB96F9-1D2C-4E49-8C3C-F9FB65120F57}" type="datetimeFigureOut">
              <a:rPr lang="es-CL" smtClean="0"/>
              <a:t>02-01-2026</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CA4F19A3-C584-4EE4-9297-D2BA86921FD6}" type="slidenum">
              <a:rPr lang="es-CL" smtClean="0"/>
              <a:t>‹Nº›</a:t>
            </a:fld>
            <a:endParaRPr lang="es-CL"/>
          </a:p>
        </p:txBody>
      </p:sp>
    </p:spTree>
    <p:extLst>
      <p:ext uri="{BB962C8B-B14F-4D97-AF65-F5344CB8AC3E}">
        <p14:creationId xmlns:p14="http://schemas.microsoft.com/office/powerpoint/2010/main" val="14991867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9BCB96F9-1D2C-4E49-8C3C-F9FB65120F57}" type="datetimeFigureOut">
              <a:rPr lang="es-CL" smtClean="0"/>
              <a:t>02-01-2026</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CA4F19A3-C584-4EE4-9297-D2BA86921FD6}" type="slidenum">
              <a:rPr lang="es-CL" smtClean="0"/>
              <a:t>‹Nº›</a:t>
            </a:fld>
            <a:endParaRPr lang="es-CL"/>
          </a:p>
        </p:txBody>
      </p:sp>
    </p:spTree>
    <p:extLst>
      <p:ext uri="{BB962C8B-B14F-4D97-AF65-F5344CB8AC3E}">
        <p14:creationId xmlns:p14="http://schemas.microsoft.com/office/powerpoint/2010/main" val="16626927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s-ES"/>
              <a:t>Haga clic para modificar el estilo de título del patrón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9BCB96F9-1D2C-4E49-8C3C-F9FB65120F57}" type="datetimeFigureOut">
              <a:rPr lang="es-CL" smtClean="0"/>
              <a:t>02-01-2026</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CA4F19A3-C584-4EE4-9297-D2BA86921FD6}" type="slidenum">
              <a:rPr lang="es-CL" smtClean="0"/>
              <a:t>‹Nº›</a:t>
            </a:fld>
            <a:endParaRPr lang="es-CL"/>
          </a:p>
        </p:txBody>
      </p:sp>
    </p:spTree>
    <p:extLst>
      <p:ext uri="{BB962C8B-B14F-4D97-AF65-F5344CB8AC3E}">
        <p14:creationId xmlns:p14="http://schemas.microsoft.com/office/powerpoint/2010/main" val="23455225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s-ES"/>
              <a:t>Haga clic para modificar el estilo de título del patrón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s-ES"/>
              <a:t>Haga clic para modificar los estilos de texto del patrón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9BCB96F9-1D2C-4E49-8C3C-F9FB65120F57}" type="datetimeFigureOut">
              <a:rPr lang="es-CL" smtClean="0"/>
              <a:t>02-01-2026</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CA4F19A3-C584-4EE4-9297-D2BA86921FD6}" type="slidenum">
              <a:rPr lang="es-CL" smtClean="0"/>
              <a:t>‹Nº›</a:t>
            </a:fld>
            <a:endParaRPr lang="es-CL"/>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5450222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9BCB96F9-1D2C-4E49-8C3C-F9FB65120F57}" type="datetimeFigureOut">
              <a:rPr lang="es-CL" smtClean="0"/>
              <a:t>02-01-2026</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CA4F19A3-C584-4EE4-9297-D2BA86921FD6}" type="slidenum">
              <a:rPr lang="es-CL" smtClean="0"/>
              <a:t>‹Nº›</a:t>
            </a:fld>
            <a:endParaRPr lang="es-CL"/>
          </a:p>
        </p:txBody>
      </p:sp>
    </p:spTree>
    <p:extLst>
      <p:ext uri="{BB962C8B-B14F-4D97-AF65-F5344CB8AC3E}">
        <p14:creationId xmlns:p14="http://schemas.microsoft.com/office/powerpoint/2010/main" val="23803040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BCB96F9-1D2C-4E49-8C3C-F9FB65120F57}" type="datetimeFigureOut">
              <a:rPr lang="es-CL" smtClean="0"/>
              <a:t>02-01-2026</a:t>
            </a:fld>
            <a:endParaRPr lang="es-CL"/>
          </a:p>
        </p:txBody>
      </p:sp>
      <p:sp>
        <p:nvSpPr>
          <p:cNvPr id="4"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CA4F19A3-C584-4EE4-9297-D2BA86921FD6}" type="slidenum">
              <a:rPr lang="es-CL" smtClean="0"/>
              <a:t>‹Nº›</a:t>
            </a:fld>
            <a:endParaRPr lang="es-CL"/>
          </a:p>
        </p:txBody>
      </p:sp>
    </p:spTree>
    <p:extLst>
      <p:ext uri="{BB962C8B-B14F-4D97-AF65-F5344CB8AC3E}">
        <p14:creationId xmlns:p14="http://schemas.microsoft.com/office/powerpoint/2010/main" val="14321851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BCB96F9-1D2C-4E49-8C3C-F9FB65120F57}" type="datetimeFigureOut">
              <a:rPr lang="es-CL" smtClean="0"/>
              <a:t>02-01-2026</a:t>
            </a:fld>
            <a:endParaRPr lang="es-CL"/>
          </a:p>
        </p:txBody>
      </p:sp>
      <p:sp>
        <p:nvSpPr>
          <p:cNvPr id="4"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CA4F19A3-C584-4EE4-9297-D2BA86921FD6}" type="slidenum">
              <a:rPr lang="es-CL" smtClean="0"/>
              <a:t>‹Nº›</a:t>
            </a:fld>
            <a:endParaRPr lang="es-CL"/>
          </a:p>
        </p:txBody>
      </p:sp>
    </p:spTree>
    <p:extLst>
      <p:ext uri="{BB962C8B-B14F-4D97-AF65-F5344CB8AC3E}">
        <p14:creationId xmlns:p14="http://schemas.microsoft.com/office/powerpoint/2010/main" val="24590837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nchorCtr="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BCB96F9-1D2C-4E49-8C3C-F9FB65120F57}" type="datetimeFigureOut">
              <a:rPr lang="es-CL" smtClean="0"/>
              <a:t>02-01-2026</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CA4F19A3-C584-4EE4-9297-D2BA86921FD6}" type="slidenum">
              <a:rPr lang="es-CL" smtClean="0"/>
              <a:t>‹Nº›</a:t>
            </a:fld>
            <a:endParaRPr lang="es-CL"/>
          </a:p>
        </p:txBody>
      </p:sp>
    </p:spTree>
    <p:extLst>
      <p:ext uri="{BB962C8B-B14F-4D97-AF65-F5344CB8AC3E}">
        <p14:creationId xmlns:p14="http://schemas.microsoft.com/office/powerpoint/2010/main" val="22088415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BCB96F9-1D2C-4E49-8C3C-F9FB65120F57}" type="datetimeFigureOut">
              <a:rPr lang="es-CL" smtClean="0"/>
              <a:t>02-01-2026</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CA4F19A3-C584-4EE4-9297-D2BA86921FD6}" type="slidenum">
              <a:rPr lang="es-CL" smtClean="0"/>
              <a:t>‹Nº›</a:t>
            </a:fld>
            <a:endParaRPr lang="es-CL"/>
          </a:p>
        </p:txBody>
      </p:sp>
    </p:spTree>
    <p:extLst>
      <p:ext uri="{BB962C8B-B14F-4D97-AF65-F5344CB8AC3E}">
        <p14:creationId xmlns:p14="http://schemas.microsoft.com/office/powerpoint/2010/main" val="41981874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3"/>
          <p:cNvSpPr>
            <a:spLocks noGrp="1"/>
          </p:cNvSpPr>
          <p:nvPr>
            <p:ph type="dt" sz="half" idx="10"/>
          </p:nvPr>
        </p:nvSpPr>
        <p:spPr/>
        <p:txBody>
          <a:bodyPr/>
          <a:lstStyle/>
          <a:p>
            <a:fld id="{9BCB96F9-1D2C-4E49-8C3C-F9FB65120F57}" type="datetimeFigureOut">
              <a:rPr lang="es-CL" smtClean="0"/>
              <a:t>02-01-2026</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CA4F19A3-C584-4EE4-9297-D2BA86921FD6}" type="slidenum">
              <a:rPr lang="es-CL" smtClean="0"/>
              <a:t>‹Nº›</a:t>
            </a:fld>
            <a:endParaRPr lang="es-CL"/>
          </a:p>
        </p:txBody>
      </p:sp>
    </p:spTree>
    <p:extLst>
      <p:ext uri="{BB962C8B-B14F-4D97-AF65-F5344CB8AC3E}">
        <p14:creationId xmlns:p14="http://schemas.microsoft.com/office/powerpoint/2010/main" val="40803122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9BCB96F9-1D2C-4E49-8C3C-F9FB65120F57}" type="datetimeFigureOut">
              <a:rPr lang="es-CL" smtClean="0"/>
              <a:t>02-01-2026</a:t>
            </a:fld>
            <a:endParaRPr lang="es-CL"/>
          </a:p>
        </p:txBody>
      </p:sp>
      <p:sp>
        <p:nvSpPr>
          <p:cNvPr id="5" name="Footer Placeholder 4"/>
          <p:cNvSpPr>
            <a:spLocks noGrp="1"/>
          </p:cNvSpPr>
          <p:nvPr>
            <p:ph type="ftr" sz="quarter" idx="11"/>
          </p:nvPr>
        </p:nvSpPr>
        <p:spPr/>
        <p:txBody>
          <a:bodyPr/>
          <a:lstStyle/>
          <a:p>
            <a:endParaRPr lang="es-CL"/>
          </a:p>
        </p:txBody>
      </p:sp>
      <p:sp>
        <p:nvSpPr>
          <p:cNvPr id="6" name="Slide Number Placeholder 5"/>
          <p:cNvSpPr>
            <a:spLocks noGrp="1"/>
          </p:cNvSpPr>
          <p:nvPr>
            <p:ph type="sldNum" sz="quarter" idx="12"/>
          </p:nvPr>
        </p:nvSpPr>
        <p:spPr/>
        <p:txBody>
          <a:bodyPr/>
          <a:lstStyle/>
          <a:p>
            <a:fld id="{CA4F19A3-C584-4EE4-9297-D2BA86921FD6}" type="slidenum">
              <a:rPr lang="es-CL" smtClean="0"/>
              <a:t>‹Nº›</a:t>
            </a:fld>
            <a:endParaRPr lang="es-CL"/>
          </a:p>
        </p:txBody>
      </p:sp>
    </p:spTree>
    <p:extLst>
      <p:ext uri="{BB962C8B-B14F-4D97-AF65-F5344CB8AC3E}">
        <p14:creationId xmlns:p14="http://schemas.microsoft.com/office/powerpoint/2010/main" val="31262051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9BCB96F9-1D2C-4E49-8C3C-F9FB65120F57}" type="datetimeFigureOut">
              <a:rPr lang="es-CL" smtClean="0"/>
              <a:t>02-01-2026</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CA4F19A3-C584-4EE4-9297-D2BA86921FD6}" type="slidenum">
              <a:rPr lang="es-CL" smtClean="0"/>
              <a:t>‹Nº›</a:t>
            </a:fld>
            <a:endParaRPr lang="es-CL"/>
          </a:p>
        </p:txBody>
      </p:sp>
    </p:spTree>
    <p:extLst>
      <p:ext uri="{BB962C8B-B14F-4D97-AF65-F5344CB8AC3E}">
        <p14:creationId xmlns:p14="http://schemas.microsoft.com/office/powerpoint/2010/main" val="29705699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9BCB96F9-1D2C-4E49-8C3C-F9FB65120F57}" type="datetimeFigureOut">
              <a:rPr lang="es-CL" smtClean="0"/>
              <a:t>02-01-2026</a:t>
            </a:fld>
            <a:endParaRPr lang="es-CL"/>
          </a:p>
        </p:txBody>
      </p:sp>
      <p:sp>
        <p:nvSpPr>
          <p:cNvPr id="8" name="Footer Placeholder 7"/>
          <p:cNvSpPr>
            <a:spLocks noGrp="1"/>
          </p:cNvSpPr>
          <p:nvPr>
            <p:ph type="ftr" sz="quarter" idx="11"/>
          </p:nvPr>
        </p:nvSpPr>
        <p:spPr/>
        <p:txBody>
          <a:bodyPr/>
          <a:lstStyle/>
          <a:p>
            <a:endParaRPr lang="es-CL"/>
          </a:p>
        </p:txBody>
      </p:sp>
      <p:sp>
        <p:nvSpPr>
          <p:cNvPr id="9" name="Slide Number Placeholder 8"/>
          <p:cNvSpPr>
            <a:spLocks noGrp="1"/>
          </p:cNvSpPr>
          <p:nvPr>
            <p:ph type="sldNum" sz="quarter" idx="12"/>
          </p:nvPr>
        </p:nvSpPr>
        <p:spPr/>
        <p:txBody>
          <a:bodyPr/>
          <a:lstStyle/>
          <a:p>
            <a:fld id="{CA4F19A3-C584-4EE4-9297-D2BA86921FD6}" type="slidenum">
              <a:rPr lang="es-CL" smtClean="0"/>
              <a:t>‹Nº›</a:t>
            </a:fld>
            <a:endParaRPr lang="es-CL"/>
          </a:p>
        </p:txBody>
      </p:sp>
    </p:spTree>
    <p:extLst>
      <p:ext uri="{BB962C8B-B14F-4D97-AF65-F5344CB8AC3E}">
        <p14:creationId xmlns:p14="http://schemas.microsoft.com/office/powerpoint/2010/main" val="3337453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7" name="Date Placeholder 2"/>
          <p:cNvSpPr>
            <a:spLocks noGrp="1"/>
          </p:cNvSpPr>
          <p:nvPr>
            <p:ph type="dt" sz="half" idx="10"/>
          </p:nvPr>
        </p:nvSpPr>
        <p:spPr/>
        <p:txBody>
          <a:bodyPr/>
          <a:lstStyle/>
          <a:p>
            <a:fld id="{9BCB96F9-1D2C-4E49-8C3C-F9FB65120F57}" type="datetimeFigureOut">
              <a:rPr lang="es-CL" smtClean="0"/>
              <a:t>02-01-2026</a:t>
            </a:fld>
            <a:endParaRPr lang="es-CL"/>
          </a:p>
        </p:txBody>
      </p:sp>
      <p:sp>
        <p:nvSpPr>
          <p:cNvPr id="5" name="Footer Placeholder 3"/>
          <p:cNvSpPr>
            <a:spLocks noGrp="1"/>
          </p:cNvSpPr>
          <p:nvPr>
            <p:ph type="ftr" sz="quarter" idx="11"/>
          </p:nvPr>
        </p:nvSpPr>
        <p:spPr/>
        <p:txBody>
          <a:bodyPr/>
          <a:lstStyle/>
          <a:p>
            <a:endParaRPr lang="es-CL"/>
          </a:p>
        </p:txBody>
      </p:sp>
      <p:sp>
        <p:nvSpPr>
          <p:cNvPr id="6" name="Slide Number Placeholder 4"/>
          <p:cNvSpPr>
            <a:spLocks noGrp="1"/>
          </p:cNvSpPr>
          <p:nvPr>
            <p:ph type="sldNum" sz="quarter" idx="12"/>
          </p:nvPr>
        </p:nvSpPr>
        <p:spPr/>
        <p:txBody>
          <a:bodyPr/>
          <a:lstStyle/>
          <a:p>
            <a:fld id="{CA4F19A3-C584-4EE4-9297-D2BA86921FD6}" type="slidenum">
              <a:rPr lang="es-CL" smtClean="0"/>
              <a:t>‹Nº›</a:t>
            </a:fld>
            <a:endParaRPr lang="es-CL"/>
          </a:p>
        </p:txBody>
      </p:sp>
    </p:spTree>
    <p:extLst>
      <p:ext uri="{BB962C8B-B14F-4D97-AF65-F5344CB8AC3E}">
        <p14:creationId xmlns:p14="http://schemas.microsoft.com/office/powerpoint/2010/main" val="24010519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BCB96F9-1D2C-4E49-8C3C-F9FB65120F57}" type="datetimeFigureOut">
              <a:rPr lang="es-CL" smtClean="0"/>
              <a:t>02-01-2026</a:t>
            </a:fld>
            <a:endParaRPr lang="es-CL"/>
          </a:p>
        </p:txBody>
      </p:sp>
      <p:sp>
        <p:nvSpPr>
          <p:cNvPr id="5" name="Footer Placeholder 2"/>
          <p:cNvSpPr>
            <a:spLocks noGrp="1"/>
          </p:cNvSpPr>
          <p:nvPr>
            <p:ph type="ftr" sz="quarter" idx="11"/>
          </p:nvPr>
        </p:nvSpPr>
        <p:spPr/>
        <p:txBody>
          <a:bodyPr/>
          <a:lstStyle/>
          <a:p>
            <a:endParaRPr lang="es-CL"/>
          </a:p>
        </p:txBody>
      </p:sp>
      <p:sp>
        <p:nvSpPr>
          <p:cNvPr id="6" name="Slide Number Placeholder 3"/>
          <p:cNvSpPr>
            <a:spLocks noGrp="1"/>
          </p:cNvSpPr>
          <p:nvPr>
            <p:ph type="sldNum" sz="quarter" idx="12"/>
          </p:nvPr>
        </p:nvSpPr>
        <p:spPr/>
        <p:txBody>
          <a:bodyPr/>
          <a:lstStyle/>
          <a:p>
            <a:fld id="{CA4F19A3-C584-4EE4-9297-D2BA86921FD6}" type="slidenum">
              <a:rPr lang="es-CL" smtClean="0"/>
              <a:t>‹Nº›</a:t>
            </a:fld>
            <a:endParaRPr lang="es-CL"/>
          </a:p>
        </p:txBody>
      </p:sp>
    </p:spTree>
    <p:extLst>
      <p:ext uri="{BB962C8B-B14F-4D97-AF65-F5344CB8AC3E}">
        <p14:creationId xmlns:p14="http://schemas.microsoft.com/office/powerpoint/2010/main" val="27103238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7" name="Date Placeholder 4"/>
          <p:cNvSpPr>
            <a:spLocks noGrp="1"/>
          </p:cNvSpPr>
          <p:nvPr>
            <p:ph type="dt" sz="half" idx="10"/>
          </p:nvPr>
        </p:nvSpPr>
        <p:spPr/>
        <p:txBody>
          <a:bodyPr/>
          <a:lstStyle/>
          <a:p>
            <a:fld id="{9BCB96F9-1D2C-4E49-8C3C-F9FB65120F57}" type="datetimeFigureOut">
              <a:rPr lang="es-CL" smtClean="0"/>
              <a:t>02-01-2026</a:t>
            </a:fld>
            <a:endParaRPr lang="es-CL"/>
          </a:p>
        </p:txBody>
      </p:sp>
      <p:sp>
        <p:nvSpPr>
          <p:cNvPr id="5" name="Footer Placeholder 5"/>
          <p:cNvSpPr>
            <a:spLocks noGrp="1"/>
          </p:cNvSpPr>
          <p:nvPr>
            <p:ph type="ftr" sz="quarter" idx="11"/>
          </p:nvPr>
        </p:nvSpPr>
        <p:spPr/>
        <p:txBody>
          <a:bodyPr/>
          <a:lstStyle/>
          <a:p>
            <a:endParaRPr lang="es-CL"/>
          </a:p>
        </p:txBody>
      </p:sp>
      <p:sp>
        <p:nvSpPr>
          <p:cNvPr id="6" name="Slide Number Placeholder 6"/>
          <p:cNvSpPr>
            <a:spLocks noGrp="1"/>
          </p:cNvSpPr>
          <p:nvPr>
            <p:ph type="sldNum" sz="quarter" idx="12"/>
          </p:nvPr>
        </p:nvSpPr>
        <p:spPr/>
        <p:txBody>
          <a:bodyPr/>
          <a:lstStyle/>
          <a:p>
            <a:fld id="{CA4F19A3-C584-4EE4-9297-D2BA86921FD6}" type="slidenum">
              <a:rPr lang="es-CL" smtClean="0"/>
              <a:t>‹Nº›</a:t>
            </a:fld>
            <a:endParaRPr lang="es-CL"/>
          </a:p>
        </p:txBody>
      </p:sp>
    </p:spTree>
    <p:extLst>
      <p:ext uri="{BB962C8B-B14F-4D97-AF65-F5344CB8AC3E}">
        <p14:creationId xmlns:p14="http://schemas.microsoft.com/office/powerpoint/2010/main" val="30359085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9BCB96F9-1D2C-4E49-8C3C-F9FB65120F57}" type="datetimeFigureOut">
              <a:rPr lang="es-CL" smtClean="0"/>
              <a:t>02-01-2026</a:t>
            </a:fld>
            <a:endParaRPr lang="es-CL"/>
          </a:p>
        </p:txBody>
      </p:sp>
      <p:sp>
        <p:nvSpPr>
          <p:cNvPr id="6" name="Footer Placeholder 5"/>
          <p:cNvSpPr>
            <a:spLocks noGrp="1"/>
          </p:cNvSpPr>
          <p:nvPr>
            <p:ph type="ftr" sz="quarter" idx="11"/>
          </p:nvPr>
        </p:nvSpPr>
        <p:spPr/>
        <p:txBody>
          <a:bodyPr/>
          <a:lstStyle/>
          <a:p>
            <a:endParaRPr lang="es-CL"/>
          </a:p>
        </p:txBody>
      </p:sp>
      <p:sp>
        <p:nvSpPr>
          <p:cNvPr id="7" name="Slide Number Placeholder 6"/>
          <p:cNvSpPr>
            <a:spLocks noGrp="1"/>
          </p:cNvSpPr>
          <p:nvPr>
            <p:ph type="sldNum" sz="quarter" idx="12"/>
          </p:nvPr>
        </p:nvSpPr>
        <p:spPr/>
        <p:txBody>
          <a:bodyPr/>
          <a:lstStyle/>
          <a:p>
            <a:fld id="{CA4F19A3-C584-4EE4-9297-D2BA86921FD6}" type="slidenum">
              <a:rPr lang="es-CL" smtClean="0"/>
              <a:t>‹Nº›</a:t>
            </a:fld>
            <a:endParaRPr lang="es-CL"/>
          </a:p>
        </p:txBody>
      </p:sp>
    </p:spTree>
    <p:extLst>
      <p:ext uri="{BB962C8B-B14F-4D97-AF65-F5344CB8AC3E}">
        <p14:creationId xmlns:p14="http://schemas.microsoft.com/office/powerpoint/2010/main" val="409183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s-CL"/>
          </a:p>
        </p:txBody>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s-CL"/>
          </a:p>
        </p:txBody>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BCB96F9-1D2C-4E49-8C3C-F9FB65120F57}" type="datetimeFigureOut">
              <a:rPr lang="es-CL" smtClean="0"/>
              <a:t>02-01-2026</a:t>
            </a:fld>
            <a:endParaRPr lang="es-CL"/>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s-CL"/>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CA4F19A3-C584-4EE4-9297-D2BA86921FD6}" type="slidenum">
              <a:rPr lang="es-CL" smtClean="0"/>
              <a:t>‹Nº›</a:t>
            </a:fld>
            <a:endParaRPr lang="es-CL"/>
          </a:p>
        </p:txBody>
      </p:sp>
    </p:spTree>
    <p:extLst>
      <p:ext uri="{BB962C8B-B14F-4D97-AF65-F5344CB8AC3E}">
        <p14:creationId xmlns:p14="http://schemas.microsoft.com/office/powerpoint/2010/main" val="2809952688"/>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2DEDAE4-EA3E-9C07-4987-D0EA7A67CD5D}"/>
              </a:ext>
            </a:extLst>
          </p:cNvPr>
          <p:cNvSpPr>
            <a:spLocks noGrp="1"/>
          </p:cNvSpPr>
          <p:nvPr>
            <p:ph type="ctrTitle"/>
          </p:nvPr>
        </p:nvSpPr>
        <p:spPr/>
        <p:txBody>
          <a:bodyPr/>
          <a:lstStyle/>
          <a:p>
            <a:r>
              <a:rPr lang="es-CL" dirty="0"/>
              <a:t>PRESENTACIÓN COMISIONES</a:t>
            </a:r>
          </a:p>
        </p:txBody>
      </p:sp>
      <p:sp>
        <p:nvSpPr>
          <p:cNvPr id="3" name="Subtítulo 2">
            <a:extLst>
              <a:ext uri="{FF2B5EF4-FFF2-40B4-BE49-F238E27FC236}">
                <a16:creationId xmlns:a16="http://schemas.microsoft.com/office/drawing/2014/main" id="{BF40DE28-7DDB-B2AE-643D-E660AA95CC31}"/>
              </a:ext>
            </a:extLst>
          </p:cNvPr>
          <p:cNvSpPr>
            <a:spLocks noGrp="1"/>
          </p:cNvSpPr>
          <p:nvPr>
            <p:ph type="subTitle" idx="1"/>
          </p:nvPr>
        </p:nvSpPr>
        <p:spPr/>
        <p:txBody>
          <a:bodyPr/>
          <a:lstStyle/>
          <a:p>
            <a:r>
              <a:rPr lang="es-CL" dirty="0"/>
              <a:t>SEGURIDAD Y PREVENCIÓN DE INCENDIOS</a:t>
            </a:r>
          </a:p>
          <a:p>
            <a:r>
              <a:rPr lang="es-CL" dirty="0"/>
              <a:t>ELÉCTRICIDAD Y AGUA (SERVICIOS BÁSICOS)</a:t>
            </a:r>
          </a:p>
        </p:txBody>
      </p:sp>
    </p:spTree>
    <p:extLst>
      <p:ext uri="{BB962C8B-B14F-4D97-AF65-F5344CB8AC3E}">
        <p14:creationId xmlns:p14="http://schemas.microsoft.com/office/powerpoint/2010/main" val="31024372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96F1CC8-BE7B-CBA7-A4D4-858870DD8F83}"/>
              </a:ext>
            </a:extLst>
          </p:cNvPr>
          <p:cNvSpPr>
            <a:spLocks noGrp="1"/>
          </p:cNvSpPr>
          <p:nvPr>
            <p:ph type="title"/>
          </p:nvPr>
        </p:nvSpPr>
        <p:spPr/>
        <p:txBody>
          <a:bodyPr/>
          <a:lstStyle/>
          <a:p>
            <a:r>
              <a:rPr lang="es-CL" dirty="0"/>
              <a:t>SEGURIDAD Y PREVENCION DE INCENDIOS</a:t>
            </a:r>
          </a:p>
        </p:txBody>
      </p:sp>
      <p:sp>
        <p:nvSpPr>
          <p:cNvPr id="3" name="Marcador de contenido 2">
            <a:extLst>
              <a:ext uri="{FF2B5EF4-FFF2-40B4-BE49-F238E27FC236}">
                <a16:creationId xmlns:a16="http://schemas.microsoft.com/office/drawing/2014/main" id="{BCAFE9EC-0D2E-F49E-F2C5-21C99BA1B0B6}"/>
              </a:ext>
            </a:extLst>
          </p:cNvPr>
          <p:cNvSpPr>
            <a:spLocks noGrp="1"/>
          </p:cNvSpPr>
          <p:nvPr>
            <p:ph idx="1"/>
          </p:nvPr>
        </p:nvSpPr>
        <p:spPr/>
        <p:txBody>
          <a:bodyPr>
            <a:normAutofit/>
          </a:bodyPr>
          <a:lstStyle/>
          <a:p>
            <a:pPr algn="just"/>
            <a:r>
              <a:rPr lang="es-ES" sz="1800" dirty="0"/>
              <a:t>Esta comisión se conformó tras el incendio ocurrido en diciembre de 2023 y ha mantenido continuidad en su trabajo, particularmente durante la temporada de mayor riesgo. Desde noviembre, se han sostenido reuniones de coordinación con la Administración y la Junta de Vigilancia</a:t>
            </a:r>
            <a:endParaRPr lang="es-CL" sz="1800" dirty="0"/>
          </a:p>
        </p:txBody>
      </p:sp>
    </p:spTree>
    <p:extLst>
      <p:ext uri="{BB962C8B-B14F-4D97-AF65-F5344CB8AC3E}">
        <p14:creationId xmlns:p14="http://schemas.microsoft.com/office/powerpoint/2010/main" val="8879181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0B73E9-88BB-590B-419F-960623E4DD7A}"/>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FB17EF1F-0671-4289-C4B6-8853B60118B5}"/>
              </a:ext>
            </a:extLst>
          </p:cNvPr>
          <p:cNvSpPr>
            <a:spLocks noGrp="1"/>
          </p:cNvSpPr>
          <p:nvPr>
            <p:ph type="title"/>
          </p:nvPr>
        </p:nvSpPr>
        <p:spPr/>
        <p:txBody>
          <a:bodyPr/>
          <a:lstStyle/>
          <a:p>
            <a:r>
              <a:rPr lang="es-CL" dirty="0"/>
              <a:t>acciones</a:t>
            </a:r>
          </a:p>
        </p:txBody>
      </p:sp>
      <p:sp>
        <p:nvSpPr>
          <p:cNvPr id="3" name="Marcador de contenido 2">
            <a:extLst>
              <a:ext uri="{FF2B5EF4-FFF2-40B4-BE49-F238E27FC236}">
                <a16:creationId xmlns:a16="http://schemas.microsoft.com/office/drawing/2014/main" id="{F06345A0-D467-8B73-0A48-F2CF8651EE55}"/>
              </a:ext>
            </a:extLst>
          </p:cNvPr>
          <p:cNvSpPr>
            <a:spLocks noGrp="1"/>
          </p:cNvSpPr>
          <p:nvPr>
            <p:ph idx="1"/>
          </p:nvPr>
        </p:nvSpPr>
        <p:spPr>
          <a:xfrm>
            <a:off x="902910" y="1753929"/>
            <a:ext cx="9576489" cy="4180734"/>
          </a:xfrm>
        </p:spPr>
        <p:txBody>
          <a:bodyPr>
            <a:normAutofit fontScale="77500" lnSpcReduction="20000"/>
          </a:bodyPr>
          <a:lstStyle/>
          <a:p>
            <a:pPr marL="0" indent="0" algn="just">
              <a:buNone/>
            </a:pPr>
            <a:r>
              <a:rPr lang="es-CL" sz="1600" dirty="0"/>
              <a:t>Noviembre 2024: La Comisión y la administración realizaron un catastro de todos los vecinos para identificar personas con movilidad reducida, viviendas con menores de edad, lugares para captación de agua (piscina), productos inflamables 8 estanques de gas superficiales), la idea es conocer nuestro territorio,  plasmando toda esta información en un mapa que se encuentra en la ex sala de ventas, lugar elegido como puerto de control en caso de una emergencia.</a:t>
            </a:r>
          </a:p>
          <a:p>
            <a:pPr marL="0" indent="0" algn="just">
              <a:buNone/>
            </a:pPr>
            <a:r>
              <a:rPr lang="es-CL" sz="1600" dirty="0"/>
              <a:t>Diciembre 2024: La Comisión junto con la  Brigada organizaron un Simulacro de incendio en la que participaron gran cantidad de vecinos.</a:t>
            </a:r>
          </a:p>
          <a:p>
            <a:pPr marL="0" indent="0" algn="just">
              <a:buNone/>
            </a:pPr>
            <a:r>
              <a:rPr lang="es-CL" sz="1600" dirty="0"/>
              <a:t>Enero  a diciembre 2025: La Brigada comenzó con la instrucción periódica a cargo de Aldo ,bombero de Aromos II,  al menos dos sábados al mes durante la época estival.</a:t>
            </a:r>
          </a:p>
          <a:p>
            <a:pPr marL="0" indent="0" algn="just">
              <a:buNone/>
            </a:pPr>
            <a:r>
              <a:rPr lang="es-CL" sz="1600" dirty="0"/>
              <a:t>La Comisión a partir de octubre se comunicó con la Junta de Vigilancia y la Administración para coordinar medidas de prevención tales como el corte de pasto de todas las parcelas haciendo el llamado a todos los vecinos e iniciando actividades para hacer cortafuegos. Se solicitó además a Cesar Retamales información acerca de la cantidad de agua entregada en período estival para evitar que los estanques de acumulación queden </a:t>
            </a:r>
            <a:r>
              <a:rPr lang="es-CL" sz="1600" dirty="0" err="1"/>
              <a:t>vacios</a:t>
            </a:r>
            <a:r>
              <a:rPr lang="es-CL" sz="1600" dirty="0"/>
              <a:t> durante la jornada de la tarde lo que impediría que funciona  la llamada RED SECA.</a:t>
            </a:r>
          </a:p>
          <a:p>
            <a:pPr marL="0" indent="0" algn="just">
              <a:buNone/>
            </a:pPr>
            <a:r>
              <a:rPr lang="es-CL" sz="1600" dirty="0"/>
              <a:t>La Brigada al hacer un catastro de los </a:t>
            </a:r>
            <a:r>
              <a:rPr lang="es-CL" sz="1600" dirty="0" err="1"/>
              <a:t>Epp</a:t>
            </a:r>
            <a:r>
              <a:rPr lang="es-CL" sz="1600" dirty="0"/>
              <a:t>,  solicitó a la administración y a la Junta de vigilancia cascos, guantes, esclavinas e uniformes para 6 voluntarios, los cuales fueron aprobados una vez entregados los 3 presupuestos correspondientes.</a:t>
            </a:r>
          </a:p>
          <a:p>
            <a:pPr marL="0" indent="0" algn="just">
              <a:buNone/>
            </a:pPr>
            <a:r>
              <a:rPr lang="es-CL" sz="1600" dirty="0"/>
              <a:t>La Brigada, se contactó con el encargado de Prevención de desastres de la Municipalidad de Limache para coordinar información, haciendo nexo además con las otras Brigadas formadas en los condominios aledaños ante un eventual incendio forestal. Actualmente se mantiene una comunicación fluida que nos permite dar alertas sobre elevadas temperaturas las que son comunicadas oportunamente a los vecinos y a la administración.</a:t>
            </a:r>
          </a:p>
          <a:p>
            <a:pPr marL="0" indent="0" algn="just">
              <a:buNone/>
            </a:pPr>
            <a:endParaRPr lang="es-CL" sz="1600" dirty="0"/>
          </a:p>
        </p:txBody>
      </p:sp>
    </p:spTree>
    <p:extLst>
      <p:ext uri="{BB962C8B-B14F-4D97-AF65-F5344CB8AC3E}">
        <p14:creationId xmlns:p14="http://schemas.microsoft.com/office/powerpoint/2010/main" val="40316440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8ADC43-DD6D-CE80-6326-AAC3B92CB374}"/>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42BA877B-F901-378F-52EE-596C240F4498}"/>
              </a:ext>
            </a:extLst>
          </p:cNvPr>
          <p:cNvSpPr>
            <a:spLocks noGrp="1"/>
          </p:cNvSpPr>
          <p:nvPr>
            <p:ph type="title"/>
          </p:nvPr>
        </p:nvSpPr>
        <p:spPr/>
        <p:txBody>
          <a:bodyPr/>
          <a:lstStyle/>
          <a:p>
            <a:r>
              <a:rPr lang="es-CL" dirty="0"/>
              <a:t>ELECTRICIDAD</a:t>
            </a:r>
          </a:p>
        </p:txBody>
      </p:sp>
      <p:sp>
        <p:nvSpPr>
          <p:cNvPr id="3" name="Marcador de contenido 2">
            <a:extLst>
              <a:ext uri="{FF2B5EF4-FFF2-40B4-BE49-F238E27FC236}">
                <a16:creationId xmlns:a16="http://schemas.microsoft.com/office/drawing/2014/main" id="{C0068FC7-D2F4-18AC-1BD7-464D052D3A5D}"/>
              </a:ext>
            </a:extLst>
          </p:cNvPr>
          <p:cNvSpPr>
            <a:spLocks noGrp="1"/>
          </p:cNvSpPr>
          <p:nvPr>
            <p:ph idx="1"/>
          </p:nvPr>
        </p:nvSpPr>
        <p:spPr/>
        <p:txBody>
          <a:bodyPr>
            <a:normAutofit/>
          </a:bodyPr>
          <a:lstStyle/>
          <a:p>
            <a:pPr algn="just"/>
            <a:r>
              <a:rPr lang="es-ES" sz="1800" dirty="0"/>
              <a:t>Esta comisión se conformó en 2024, cuando comenzó a trabajar en una posible instalación de paneles solares previniendo la eventual alza en los precios de la Electricidad. El actual grupo de trabajo realizó su primera reunión el 12 de febrero de 2025, formalizando su funcionamiento mediante acta registrada en el libro de actas de la Junta de Vigilancia.</a:t>
            </a:r>
            <a:endParaRPr lang="es-CL" sz="1800" dirty="0"/>
          </a:p>
        </p:txBody>
      </p:sp>
    </p:spTree>
    <p:extLst>
      <p:ext uri="{BB962C8B-B14F-4D97-AF65-F5344CB8AC3E}">
        <p14:creationId xmlns:p14="http://schemas.microsoft.com/office/powerpoint/2010/main" val="12228356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8C9BF92-8E3A-E7DF-8122-E3CF256D8017}"/>
              </a:ext>
            </a:extLst>
          </p:cNvPr>
          <p:cNvSpPr>
            <a:spLocks noGrp="1"/>
          </p:cNvSpPr>
          <p:nvPr>
            <p:ph type="title"/>
          </p:nvPr>
        </p:nvSpPr>
        <p:spPr/>
        <p:txBody>
          <a:bodyPr/>
          <a:lstStyle/>
          <a:p>
            <a:r>
              <a:rPr lang="es-CL" dirty="0"/>
              <a:t>acciones</a:t>
            </a:r>
          </a:p>
        </p:txBody>
      </p:sp>
      <p:sp>
        <p:nvSpPr>
          <p:cNvPr id="3" name="Marcador de contenido 2">
            <a:extLst>
              <a:ext uri="{FF2B5EF4-FFF2-40B4-BE49-F238E27FC236}">
                <a16:creationId xmlns:a16="http://schemas.microsoft.com/office/drawing/2014/main" id="{7BD51302-67BE-F0CC-E5CC-6350FC49B95D}"/>
              </a:ext>
            </a:extLst>
          </p:cNvPr>
          <p:cNvSpPr>
            <a:spLocks noGrp="1"/>
          </p:cNvSpPr>
          <p:nvPr>
            <p:ph idx="1"/>
          </p:nvPr>
        </p:nvSpPr>
        <p:spPr>
          <a:xfrm>
            <a:off x="902910" y="1753929"/>
            <a:ext cx="9576489" cy="4180734"/>
          </a:xfrm>
        </p:spPr>
        <p:txBody>
          <a:bodyPr>
            <a:normAutofit fontScale="62500" lnSpcReduction="20000"/>
          </a:bodyPr>
          <a:lstStyle/>
          <a:p>
            <a:pPr marL="0" indent="0" algn="just">
              <a:buNone/>
            </a:pPr>
            <a:r>
              <a:rPr lang="es-CL" sz="1600" dirty="0"/>
              <a:t>2023: La Comisión solicitó presupuestos para dotar de una granja solar la que estaría ubicada en el sector de la cancha, </a:t>
            </a:r>
          </a:p>
          <a:p>
            <a:pPr marL="0" indent="0" algn="just">
              <a:buNone/>
            </a:pPr>
            <a:r>
              <a:rPr lang="es-CL" sz="1600" dirty="0"/>
              <a:t>2025: Comisión en la reunión Informativa de la Hacienda sobre las Perdidas de </a:t>
            </a:r>
            <a:r>
              <a:rPr lang="es-CL" sz="1600" dirty="0" err="1"/>
              <a:t>Eléctricidad</a:t>
            </a:r>
            <a:r>
              <a:rPr lang="es-CL" sz="1600" dirty="0"/>
              <a:t>, comenzó a reunirse periódicamente para buscar una posible explicación ya que la entregada por la Hacienda no fue del todo convincente, a partir de eso se fueron encontrando con otras actuaciones del subsistema de distribución Empresa Eléctrica Limache Spa. Nos preocupa que se haya firmado un contrato y un comodato eléctrico sin presentarlo de los vecinos, en la que nos comprometemos a la mantención de postes, crucetas, cables etc. No teniendo en claro al día de hoy las responsabilidades legales y técnicas de esa firma de Comodato y Contrato realizada por integrantes de la JV.</a:t>
            </a:r>
          </a:p>
          <a:p>
            <a:pPr marL="0" indent="0" algn="just">
              <a:buNone/>
            </a:pPr>
            <a:r>
              <a:rPr lang="es-CL" sz="1600" dirty="0" err="1"/>
              <a:t>Ej</a:t>
            </a:r>
            <a:r>
              <a:rPr lang="es-CL" sz="1600" dirty="0"/>
              <a:t>: En el punto 4 del Contrato Eléctrico con fecha de firma conservador 24 de agosto 2025 se señala: CARGOS MENSUALES POR SUMINISTO ,4) Cargo por mantención, reparación y administración. </a:t>
            </a:r>
          </a:p>
          <a:p>
            <a:pPr marL="0" indent="0" algn="just">
              <a:buNone/>
            </a:pPr>
            <a:r>
              <a:rPr lang="es-CL" sz="1600" dirty="0"/>
              <a:t>Además de cobrara un gasto de 10% al consumo efectivo de cada Comunidad, lo que corresponde a un cargo por mantención y administración de la línea de distribución eléctrica.</a:t>
            </a:r>
          </a:p>
          <a:p>
            <a:pPr marL="0" indent="0" algn="just">
              <a:buNone/>
            </a:pPr>
            <a:endParaRPr lang="es-CL" sz="1600" dirty="0"/>
          </a:p>
          <a:p>
            <a:pPr marL="0" indent="0" algn="just">
              <a:buNone/>
            </a:pPr>
            <a:r>
              <a:rPr lang="es-CL" sz="1600" dirty="0"/>
              <a:t>Y en el Comodato firmado el mismo 24 de agosto de 2025 por los representantes de la JV, dice:</a:t>
            </a:r>
          </a:p>
          <a:p>
            <a:pPr marL="0" indent="0" algn="just">
              <a:buNone/>
            </a:pPr>
            <a:r>
              <a:rPr lang="es-CL" sz="1600" dirty="0"/>
              <a:t>SEXTO. OBLIGACIONES DE LA PENINSULA: Es deber de la Península mantener en perfecto estado las instalaciones eléctricas entregadas en comodato, para ello, deberá de mantener contrato de prestación de servicios con empresa contratista de ese giro, de experiencia y prestigio en la zona, para realizar las mantenciones, reposiciones, corte de arboles, etc. Entregando copia del mismo a la Distribuidora, anualmente. Las partes acuerdan que el costo de ese contrato y las mejoras que debieran realizarse en las instalaciones eléctricas dadas en comodato, serán de cargo de al Península, en calidad de administrador de dichas instalaciones.</a:t>
            </a:r>
          </a:p>
          <a:p>
            <a:pPr marL="0" indent="0" algn="just">
              <a:buNone/>
            </a:pPr>
            <a:r>
              <a:rPr lang="es-CL" sz="1600" b="1" dirty="0">
                <a:solidFill>
                  <a:srgbClr val="FFFF00"/>
                </a:solidFill>
              </a:rPr>
              <a:t>NO SE ENTIENDE PORQUE LA EMPRESA ELECTRICA LIMACHE SPA NOS TRAPASA EL COSTO DE LAS MANTENCIONES Y ADEMÁS ES UN ITEM DEL CONTATO LAS COBRA,  se solicita revisar estos contratos y comodatos junto con la JV antes de aprobar el acta.</a:t>
            </a:r>
          </a:p>
          <a:p>
            <a:pPr marL="0" indent="0" algn="just">
              <a:buNone/>
            </a:pPr>
            <a:r>
              <a:rPr lang="es-CL" sz="1600" dirty="0"/>
              <a:t>Diciembre 2025 la comisión solicito a  la actual JV participar de la Instalación del </a:t>
            </a:r>
            <a:r>
              <a:rPr lang="es-CL" sz="1600" dirty="0" err="1"/>
              <a:t>Remarcador</a:t>
            </a:r>
            <a:r>
              <a:rPr lang="es-CL" sz="1600" dirty="0"/>
              <a:t>, ante lo cual se constató que las mantenciones no se habían realizado correctamente por parte de La Empresa Eléctrica Spa.</a:t>
            </a:r>
          </a:p>
          <a:p>
            <a:pPr marL="0" indent="0" algn="just">
              <a:buNone/>
            </a:pPr>
            <a:r>
              <a:rPr lang="es-CL" sz="1600" dirty="0"/>
              <a:t>Otro punto a tomar en cuenta es el pago de la perdidas, ya que Rinconada no esta actualmente pagando la totalidad de las perdidas, por que la Comisión solicita formalmente a la Administración y a la JV que tome la misma decisión de Rinconada.</a:t>
            </a:r>
          </a:p>
          <a:p>
            <a:pPr marL="0" indent="0" algn="just">
              <a:buNone/>
            </a:pPr>
            <a:endParaRPr lang="es-CL" sz="1600" b="1" dirty="0">
              <a:solidFill>
                <a:srgbClr val="FFFF00"/>
              </a:solidFill>
            </a:endParaRPr>
          </a:p>
          <a:p>
            <a:pPr marL="0" indent="0" algn="just">
              <a:buNone/>
            </a:pPr>
            <a:endParaRPr lang="es-CL" sz="1600" dirty="0"/>
          </a:p>
          <a:p>
            <a:pPr marL="0" indent="0" algn="just">
              <a:buNone/>
            </a:pPr>
            <a:endParaRPr lang="es-CL" sz="1600" dirty="0"/>
          </a:p>
          <a:p>
            <a:pPr marL="0" indent="0" algn="just">
              <a:buNone/>
            </a:pPr>
            <a:endParaRPr lang="es-CL" sz="1600" dirty="0"/>
          </a:p>
        </p:txBody>
      </p:sp>
    </p:spTree>
    <p:extLst>
      <p:ext uri="{BB962C8B-B14F-4D97-AF65-F5344CB8AC3E}">
        <p14:creationId xmlns:p14="http://schemas.microsoft.com/office/powerpoint/2010/main" val="29558431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6F64F2-11D1-4AE1-9E44-729FAA7EB169}"/>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45E284AC-0E30-350E-3F62-77CC8BB1E660}"/>
              </a:ext>
            </a:extLst>
          </p:cNvPr>
          <p:cNvSpPr>
            <a:spLocks noGrp="1"/>
          </p:cNvSpPr>
          <p:nvPr>
            <p:ph type="title"/>
          </p:nvPr>
        </p:nvSpPr>
        <p:spPr/>
        <p:txBody>
          <a:bodyPr/>
          <a:lstStyle/>
          <a:p>
            <a:r>
              <a:rPr lang="es-CL" dirty="0"/>
              <a:t>AGUA</a:t>
            </a:r>
          </a:p>
        </p:txBody>
      </p:sp>
      <p:sp>
        <p:nvSpPr>
          <p:cNvPr id="3" name="Marcador de contenido 2">
            <a:extLst>
              <a:ext uri="{FF2B5EF4-FFF2-40B4-BE49-F238E27FC236}">
                <a16:creationId xmlns:a16="http://schemas.microsoft.com/office/drawing/2014/main" id="{5C53FB5D-0511-9BB6-93D2-36035730D4DE}"/>
              </a:ext>
            </a:extLst>
          </p:cNvPr>
          <p:cNvSpPr>
            <a:spLocks noGrp="1"/>
          </p:cNvSpPr>
          <p:nvPr>
            <p:ph idx="1"/>
          </p:nvPr>
        </p:nvSpPr>
        <p:spPr/>
        <p:txBody>
          <a:bodyPr>
            <a:normAutofit fontScale="70000" lnSpcReduction="20000"/>
          </a:bodyPr>
          <a:lstStyle/>
          <a:p>
            <a:pPr algn="just"/>
            <a:r>
              <a:rPr lang="es-ES" sz="1800" dirty="0"/>
              <a:t>Esta comisión se conformó el año 2017 con un informe que se realizó en contexto de sequia, en esa fecha se puso énfasis en los derechos de agua del pozo que consta en cada una de nuestras escrituras y que según la Inmobiliaria (HACIENDA) esta inhabilitado desde el terremoto de 2011.</a:t>
            </a:r>
          </a:p>
          <a:p>
            <a:pPr algn="just"/>
            <a:r>
              <a:rPr lang="es-ES" sz="1800" dirty="0"/>
              <a:t>Actualmente algunos miembros de esta comisión volvieron a trabajar con el fin de buscar nuevos puntos de extracción de agua y solicitar a la HACIENDA nos entregue los 90 m3 acordados en la escritura de cada uno de los vecinos.</a:t>
            </a:r>
          </a:p>
          <a:p>
            <a:pPr marL="0" indent="0" algn="just">
              <a:buNone/>
            </a:pPr>
            <a:endParaRPr lang="es-ES" sz="1800" dirty="0"/>
          </a:p>
          <a:p>
            <a:pPr marL="0" indent="0" algn="just">
              <a:buNone/>
            </a:pPr>
            <a:r>
              <a:rPr lang="es-ES" sz="1800" dirty="0"/>
              <a:t>Según consta en el REGLAMENTO DE COPROPIEDAD INMOBILIARIA</a:t>
            </a:r>
          </a:p>
          <a:p>
            <a:pPr marL="0" indent="0">
              <a:buNone/>
            </a:pPr>
            <a:r>
              <a:rPr lang="es-ES" b="1" dirty="0"/>
              <a:t>Artículo Vigésimo </a:t>
            </a:r>
            <a:r>
              <a:rPr lang="es-ES" b="1" dirty="0" err="1"/>
              <a:t>Segúndo</a:t>
            </a:r>
            <a:r>
              <a:rPr lang="es-ES" b="1" dirty="0"/>
              <a:t>: ·</a:t>
            </a:r>
            <a:r>
              <a:rPr lang="es-ES" dirty="0"/>
              <a:t> </a:t>
            </a:r>
          </a:p>
          <a:p>
            <a:pPr marL="0" indent="0" algn="just">
              <a:buNone/>
            </a:pPr>
            <a:r>
              <a:rPr lang="es-ES" dirty="0"/>
              <a:t>El propietario cuando adquiera la propiedad de su parcela adquirirá con ella un ciento cuarenta </a:t>
            </a:r>
            <a:r>
              <a:rPr lang="es-ES" dirty="0" err="1"/>
              <a:t>ava</a:t>
            </a:r>
            <a:r>
              <a:rPr lang="es-ES" dirty="0"/>
              <a:t> parte de los derechos de agua de propiedad de la sociedad Inmobiliaria Llanos de </a:t>
            </a:r>
            <a:r>
              <a:rPr lang="es-ES" i="1" dirty="0"/>
              <a:t> </a:t>
            </a:r>
            <a:r>
              <a:rPr lang="es-ES" dirty="0"/>
              <a:t>Barrera S.A. que corresponden a un total de cinco litros por segundo y el derecho a uso del estanque y de los ductos de agua desde el pozo al estanque y a su parcela.</a:t>
            </a:r>
          </a:p>
          <a:p>
            <a:pPr marL="0" indent="0" algn="just">
              <a:buNone/>
            </a:pPr>
            <a:endParaRPr lang="es-ES" sz="1800" dirty="0"/>
          </a:p>
          <a:p>
            <a:pPr marL="0" indent="0" algn="just">
              <a:buNone/>
            </a:pPr>
            <a:r>
              <a:rPr lang="es-ES" sz="1800" b="1" dirty="0">
                <a:solidFill>
                  <a:srgbClr val="FFFF00"/>
                </a:solidFill>
              </a:rPr>
              <a:t>La Comisión esta preocupada por las futuras firmas de Contratos y Comodatos con Esval y o la Empresa que probablemente conformara la Hacienda para efectuar dichos cobros. Se solicita a la JV junto con la Comisión de agua revisar futuros contratos.</a:t>
            </a:r>
            <a:endParaRPr lang="es-CL" sz="1800" b="1" dirty="0">
              <a:solidFill>
                <a:srgbClr val="FFFF00"/>
              </a:solidFill>
            </a:endParaRPr>
          </a:p>
        </p:txBody>
      </p:sp>
    </p:spTree>
    <p:extLst>
      <p:ext uri="{BB962C8B-B14F-4D97-AF65-F5344CB8AC3E}">
        <p14:creationId xmlns:p14="http://schemas.microsoft.com/office/powerpoint/2010/main" val="11713856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873461-6032-B4A7-00F5-E2751BC52B17}"/>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666418C8-08C9-E928-6D49-797CFB0F9047}"/>
              </a:ext>
            </a:extLst>
          </p:cNvPr>
          <p:cNvSpPr>
            <a:spLocks noGrp="1"/>
          </p:cNvSpPr>
          <p:nvPr>
            <p:ph type="title"/>
          </p:nvPr>
        </p:nvSpPr>
        <p:spPr/>
        <p:txBody>
          <a:bodyPr/>
          <a:lstStyle/>
          <a:p>
            <a:r>
              <a:rPr lang="es-CL" dirty="0"/>
              <a:t>acciones</a:t>
            </a:r>
          </a:p>
        </p:txBody>
      </p:sp>
      <p:sp>
        <p:nvSpPr>
          <p:cNvPr id="3" name="Marcador de contenido 2">
            <a:extLst>
              <a:ext uri="{FF2B5EF4-FFF2-40B4-BE49-F238E27FC236}">
                <a16:creationId xmlns:a16="http://schemas.microsoft.com/office/drawing/2014/main" id="{FF0FDE0F-71AD-DBE9-3BC5-773933541378}"/>
              </a:ext>
            </a:extLst>
          </p:cNvPr>
          <p:cNvSpPr>
            <a:spLocks noGrp="1"/>
          </p:cNvSpPr>
          <p:nvPr>
            <p:ph idx="1"/>
          </p:nvPr>
        </p:nvSpPr>
        <p:spPr>
          <a:xfrm>
            <a:off x="902910" y="1753929"/>
            <a:ext cx="9576489" cy="4180734"/>
          </a:xfrm>
        </p:spPr>
        <p:txBody>
          <a:bodyPr>
            <a:normAutofit fontScale="92500"/>
          </a:bodyPr>
          <a:lstStyle/>
          <a:p>
            <a:pPr marL="0" indent="0" algn="just">
              <a:buNone/>
            </a:pPr>
            <a:endParaRPr lang="es-CL" sz="1600" dirty="0"/>
          </a:p>
          <a:p>
            <a:pPr marL="0" indent="0" algn="just">
              <a:buNone/>
            </a:pPr>
            <a:r>
              <a:rPr lang="es-CL" sz="1600" dirty="0"/>
              <a:t>2025: Existe además del pozo de 90 m3 dos pozos y una noria que históricamente han funcionado como respaldo al pozo principal. En los últimos años el agua viene de pozos de la Hacienda. </a:t>
            </a:r>
          </a:p>
          <a:p>
            <a:pPr marL="0" indent="0" algn="just">
              <a:buNone/>
            </a:pPr>
            <a:r>
              <a:rPr lang="es-CL" sz="1600" dirty="0"/>
              <a:t>La Comisión comenzó a trabajar en los pozos ubicado frente a las caballerizas, el que se encontraba en desuso, con recursos de los propios vecinos que conforman la Comisión, se pudo arreglar la motobomba y otros problemas eléctricos y se hizo funcionar en el mes de diciembre de 2025, actualmente este pozo que funcionó como lo hacía antes de 2019 llenando los estanques ubicados en la sala de bombas, es capaz de darnos aproximadamente 20.000 litros diarios, lo que podría servirnos para uso en caso de una emergencia forestal.</a:t>
            </a:r>
          </a:p>
          <a:p>
            <a:pPr marL="0" indent="0" algn="just">
              <a:buNone/>
            </a:pPr>
            <a:r>
              <a:rPr lang="es-CL" sz="1600" dirty="0"/>
              <a:t>Actualmente la comisión esta trabajando en los presupuestos para dotarnos de un estanque de acumulación de 30.000 litros o arreglar el estanque en desuso de 10.000 litros ya que al día de hoy solo tenemos estanques para acumulación de 60.000 litros.</a:t>
            </a:r>
          </a:p>
          <a:p>
            <a:pPr marL="0" indent="0" algn="just">
              <a:buNone/>
            </a:pPr>
            <a:r>
              <a:rPr lang="es-CL" sz="1600" b="1" dirty="0">
                <a:solidFill>
                  <a:srgbClr val="FFFF00"/>
                </a:solidFill>
              </a:rPr>
              <a:t>Por el momento la Comisión  propone revisar el actual estado del pozo profundo (estudio hídrico), o explorar nuevos pozos dentro de la península  y o estudiar la posibilidad de crear un Comunidad de Agua Potable Rural.</a:t>
            </a:r>
          </a:p>
          <a:p>
            <a:pPr marL="0" indent="0" algn="just">
              <a:buNone/>
            </a:pPr>
            <a:endParaRPr lang="es-CL" sz="1600" dirty="0"/>
          </a:p>
        </p:txBody>
      </p:sp>
    </p:spTree>
    <p:extLst>
      <p:ext uri="{BB962C8B-B14F-4D97-AF65-F5344CB8AC3E}">
        <p14:creationId xmlns:p14="http://schemas.microsoft.com/office/powerpoint/2010/main" val="3331988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Ion</Template>
  <TotalTime>236</TotalTime>
  <Words>1366</Words>
  <Application>Microsoft Office PowerPoint</Application>
  <PresentationFormat>Panorámica</PresentationFormat>
  <Paragraphs>44</Paragraphs>
  <Slides>7</Slides>
  <Notes>2</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7</vt:i4>
      </vt:variant>
    </vt:vector>
  </HeadingPairs>
  <TitlesOfParts>
    <vt:vector size="12" baseType="lpstr">
      <vt:lpstr>Aptos</vt:lpstr>
      <vt:lpstr>Arial</vt:lpstr>
      <vt:lpstr>Century Gothic</vt:lpstr>
      <vt:lpstr>Wingdings 3</vt:lpstr>
      <vt:lpstr>Ion</vt:lpstr>
      <vt:lpstr>PRESENTACIÓN COMISIONES</vt:lpstr>
      <vt:lpstr>SEGURIDAD Y PREVENCION DE INCENDIOS</vt:lpstr>
      <vt:lpstr>acciones</vt:lpstr>
      <vt:lpstr>ELECTRICIDAD</vt:lpstr>
      <vt:lpstr>acciones</vt:lpstr>
      <vt:lpstr>AGUA</vt:lpstr>
      <vt:lpstr>acciones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Max Delabarrera</dc:creator>
  <cp:lastModifiedBy>Max Delabarrera</cp:lastModifiedBy>
  <cp:revision>1</cp:revision>
  <dcterms:created xsi:type="dcterms:W3CDTF">2026-01-02T21:35:31Z</dcterms:created>
  <dcterms:modified xsi:type="dcterms:W3CDTF">2026-01-03T01:32:29Z</dcterms:modified>
</cp:coreProperties>
</file>