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Plan de Emergencia para Prevención de Incendios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Condominio Península del Lago</a:t>
            </a:r>
          </a:p>
          <a:p>
            <a:r>
              <a:t>Periodo: 2024-2025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Proteger la vida y seguridad de los residentes, la infraestructura y el entorno natural del condominio.</a:t>
            </a:r>
          </a:p>
          <a:p>
            <a:r>
              <a:t>- Establecer procedimientos claros para la prevención y respuesta en caso de emergencias de incendios.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Organización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Coordinador General: Don Jorge Muñoz, +56 996472800</a:t>
            </a:r>
          </a:p>
          <a:p>
            <a:r>
              <a:t>- Coordinador Alterno: Carlos Pérez Espinoza, +56 9 75172890</a:t>
            </a:r>
          </a:p>
          <a:p>
            <a:r>
              <a:t>- Primer Aviso Vecinal:</a:t>
            </a:r>
          </a:p>
          <a:p>
            <a:r>
              <a:t>  * Seguridad Neto: +56 9 41250603</a:t>
            </a:r>
          </a:p>
          <a:p>
            <a:r>
              <a:t>  * Alternativa: +56 984748329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Alertas y Comunicación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Primer aviso: Llamar a Seguridad Neto.</a:t>
            </a:r>
          </a:p>
          <a:p>
            <a:r>
              <a:t>2. Seguridad contacta al Coordinador General.</a:t>
            </a:r>
          </a:p>
          <a:p>
            <a:r>
              <a:t>3. Notificación a organismos externos:</a:t>
            </a:r>
          </a:p>
          <a:p>
            <a:r>
              <a:t>   - Bomberos: 132</a:t>
            </a:r>
          </a:p>
          <a:p>
            <a:r>
              <a:t>   - Carabineros: 133</a:t>
            </a:r>
          </a:p>
          <a:p>
            <a:r>
              <a:t>   - CONAF: 130</a:t>
            </a:r>
          </a:p>
          <a:p>
            <a:r>
              <a:t>4. Acciones dentro de los primeros 5 minutos para mitigar riesgos.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Mapas y Zonas Críticas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Caminos principales para circulación de emergencia.</a:t>
            </a:r>
          </a:p>
          <a:p>
            <a:r>
              <a:t>- Vías de evacuación designadas.</a:t>
            </a:r>
          </a:p>
          <a:p>
            <a:r>
              <a:t>- Puntos de captación de agua disponibles.</a:t>
            </a:r>
          </a:p>
          <a:p>
            <a:r>
              <a:t>- Cortafuegos establecidos (en metros lineales).</a:t>
            </a:r>
          </a:p>
          <a:p>
            <a:r>
              <a:t>**Nota**: Incluye mapas del condominio según disponibilidad.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Equipos y Recursos Disponibles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Motobombas: ___ unidades</a:t>
            </a:r>
          </a:p>
          <a:p>
            <a:r>
              <a:t>- Extintores: ___ unidades (detallar capacidad).</a:t>
            </a:r>
          </a:p>
          <a:p>
            <a:r>
              <a:t>- Vehículos de emergencia disponibles.</a:t>
            </a:r>
          </a:p>
          <a:p>
            <a:r>
              <a:t>- Herramientas manuales: palas, rastrillos, entre otros.</a:t>
            </a:r>
          </a:p>
          <a:p>
            <a:r>
              <a:t>- Sistemas de comunicación: radios UHF/VHF.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Procedimientos de Respuesta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Seguridad verifica la alerta y activa el protocolo.</a:t>
            </a:r>
          </a:p>
          <a:p>
            <a:r>
              <a:t>2. Coordinadores organizan los equipos y recursos.</a:t>
            </a:r>
          </a:p>
          <a:p>
            <a:r>
              <a:t>3. Comunicación con residentes para:</a:t>
            </a:r>
          </a:p>
          <a:p>
            <a:r>
              <a:t>   - Evacuación segura.</a:t>
            </a:r>
          </a:p>
          <a:p>
            <a:r>
              <a:t>   - Protección de bienes.</a:t>
            </a:r>
          </a:p>
          <a:p>
            <a:r>
              <a:t>4. Coordinación con bomberos y CONAF para control de incendio.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Actividades de Prevención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Realización de simulacros periódicos.</a:t>
            </a:r>
          </a:p>
          <a:p>
            <a:r>
              <a:t>- Capacitación a residentes y personal de seguridad.</a:t>
            </a:r>
          </a:p>
          <a:p>
            <a:r>
              <a:t>- Mantenimiento de caminos, cortafuegos y estanques de agua.</a:t>
            </a:r>
          </a:p>
          <a:p>
            <a:r>
              <a:t>- Desmalezado y gestión de combustible en áreas verdes.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Contactos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Coordinador General: Jorge Muñoz, +56 996472800</a:t>
            </a:r>
          </a:p>
          <a:p>
            <a:r>
              <a:t>- Coordinador Alterno: Carlos Pérez Espinoza, +56 9 75172890</a:t>
            </a:r>
          </a:p>
          <a:p>
            <a:r>
              <a:t>- Seguridad Neto: +56 9 41250603 / +56 984748329</a:t>
            </a:r>
          </a:p>
          <a:p>
            <a:r>
              <a:t>- Bomberos: 132</a:t>
            </a:r>
          </a:p>
          <a:p>
            <a:r>
              <a:t>- Carabineros: 133</a:t>
            </a:r>
          </a:p>
          <a:p>
            <a:r>
              <a:t>- CONAF: 130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